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 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609600"/>
            <a:ext cx="8424724" cy="556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1143000"/>
            <a:ext cx="914400" cy="228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Step 1: Input:</a:t>
            </a:r>
            <a:endParaRPr lang="en-US" sz="9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3200400"/>
            <a:ext cx="914400" cy="5078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Step 2: Click to generate results</a:t>
            </a:r>
            <a:endParaRPr lang="en-US" sz="9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1828800"/>
            <a:ext cx="3733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 specified by the plan. Positive value, use&gt;low&gt;mid&gt;high</a:t>
            </a:r>
            <a:endParaRPr lang="en-US" sz="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1219200"/>
            <a:ext cx="1676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User specified value (positive)</a:t>
            </a:r>
            <a:endParaRPr lang="en-US" sz="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2400" y="1143000"/>
            <a:ext cx="2971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 specified by the plan.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(positive value</a:t>
            </a:r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* since the dataset is provided, this value cannot be changed.</a:t>
            </a:r>
            <a:endParaRPr lang="en-US" sz="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Straight Arrow Connector 12"/>
          <p:cNvCxnSpPr>
            <a:stCxn id="10" idx="2"/>
          </p:cNvCxnSpPr>
          <p:nvPr/>
        </p:nvCxnSpPr>
        <p:spPr>
          <a:xfrm rot="5400000">
            <a:off x="3163416" y="1563216"/>
            <a:ext cx="226368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4535810" y="1560190"/>
            <a:ext cx="226368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33800" y="1981200"/>
            <a:ext cx="3048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</p:cNvCxnSpPr>
          <p:nvPr/>
        </p:nvCxnSpPr>
        <p:spPr>
          <a:xfrm rot="16200000" flipH="1">
            <a:off x="2649066" y="2039466"/>
            <a:ext cx="73968" cy="114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</p:cNvCxnSpPr>
          <p:nvPr/>
        </p:nvCxnSpPr>
        <p:spPr>
          <a:xfrm rot="5400000">
            <a:off x="2268066" y="1772766"/>
            <a:ext cx="73968" cy="647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>
            <a:off x="1905000" y="1752600"/>
            <a:ext cx="2286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72000" y="2057400"/>
            <a:ext cx="838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inputs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(times: failure data;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c=0: exact observation;</a:t>
            </a:r>
          </a:p>
          <a:p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c=1: censored observation)</a:t>
            </a:r>
            <a:endParaRPr lang="en-US" sz="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>
          <a:xfrm rot="10800000" flipV="1">
            <a:off x="3200400" y="2588315"/>
            <a:ext cx="1371600" cy="3834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91200" y="1752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linear model, with 95% confidence interval</a:t>
            </a:r>
            <a:endParaRPr lang="en-US" sz="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91200" y="3581400"/>
            <a:ext cx="76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covariance structure</a:t>
            </a:r>
            <a:endParaRPr lang="en-US" sz="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91200" y="4114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Point and Interval estimation</a:t>
            </a:r>
            <a:endParaRPr lang="en-US" sz="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91200" y="5943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Some commonly used life quantiles</a:t>
            </a:r>
            <a:endParaRPr lang="en-US" sz="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4400" y="5955268"/>
            <a:ext cx="152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Weibull probability plot, which is used to validate the model</a:t>
            </a:r>
            <a:endParaRPr lang="en-US" sz="9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76600" y="5943600"/>
            <a:ext cx="1905000" cy="7848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Step 3: Sensitivity analysis</a:t>
            </a:r>
          </a:p>
          <a:p>
            <a:endParaRPr lang="en-US" sz="9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9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Given the deviation of the specified slope , compute the bias and MSE of the estimator</a:t>
            </a:r>
            <a:endParaRPr lang="en-US" sz="900" b="1" u="sng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131</Words>
  <Application>Microsoft Office PowerPoint</Application>
  <PresentationFormat>On-screen Show (4:3)</PresentationFormat>
  <Paragraphs>18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Liu Xiao</dc:creator>
  <cp:lastModifiedBy>iselx</cp:lastModifiedBy>
  <cp:revision>7</cp:revision>
  <dcterms:created xsi:type="dcterms:W3CDTF">2006-08-16T00:00:00Z</dcterms:created>
  <dcterms:modified xsi:type="dcterms:W3CDTF">2010-10-08T02:10:41Z</dcterms:modified>
</cp:coreProperties>
</file>